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65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5" d="100"/>
          <a:sy n="55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5416666666666687E-2"/>
          <c:y val="8.5515748031496183E-2"/>
          <c:w val="0.84060941601049965"/>
          <c:h val="0.8207342519685042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Sheet1!$A$2:$A$5</c:f>
              <c:strCache>
                <c:ptCount val="2"/>
                <c:pt idx="0">
                  <c:v>بله</c:v>
                </c:pt>
                <c:pt idx="1">
                  <c:v>خیر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4099475058326889"/>
          <c:y val="4.9814133555053049E-2"/>
          <c:w val="0.12739857608413874"/>
          <c:h val="0.22543238923273773"/>
        </c:manualLayout>
      </c:layout>
      <c:txPr>
        <a:bodyPr/>
        <a:lstStyle/>
        <a:p>
          <a:pPr>
            <a:defRPr sz="2400" b="1">
              <a:cs typeface="B Nazanin" pitchFamily="2" charset="-78"/>
            </a:defRPr>
          </a:pPr>
          <a:endParaRPr lang="fa-IR"/>
        </a:p>
      </c:txPr>
    </c:legend>
    <c:plotVisOnly val="1"/>
  </c:chart>
  <c:spPr>
    <a:solidFill>
      <a:schemeClr val="accent1">
        <a:lumMod val="60000"/>
        <a:lumOff val="40000"/>
      </a:schemeClr>
    </a:solidFill>
  </c:spPr>
  <c:txPr>
    <a:bodyPr/>
    <a:lstStyle/>
    <a:p>
      <a:pPr>
        <a:defRPr sz="1800"/>
      </a:pPr>
      <a:endParaRPr lang="fa-I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6273-80ED-4342-A4E0-261B4BB12220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C29E4-89F0-453B-A60E-3ED6BC543BD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dirty="0" smtClean="0">
                <a:cs typeface="B Nazanin" pitchFamily="2" charset="-78"/>
              </a:rPr>
              <a:t>آیا تمایل به شرکت در دوره و سمینارهای بعدی را دارید؟</a:t>
            </a:r>
            <a:endParaRPr lang="fa-IR" sz="40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r>
              <a:rPr lang="en-US" dirty="0" smtClean="0"/>
              <a:t>.</a:t>
            </a:r>
            <a:endParaRPr lang="fa-I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51520" y="2060848"/>
          <a:ext cx="8640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آیا تمایل به شرکت در دوره و سمینارهای بعدی را دارید؟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آیا تمایل به شرکت در دوره و سمینارهای بعدی را دارید؟</dc:title>
  <dc:creator>Ali</dc:creator>
  <cp:lastModifiedBy>Ali</cp:lastModifiedBy>
  <cp:revision>5</cp:revision>
  <dcterms:created xsi:type="dcterms:W3CDTF">2014-04-21T15:46:20Z</dcterms:created>
  <dcterms:modified xsi:type="dcterms:W3CDTF">2014-04-21T16:26:51Z</dcterms:modified>
</cp:coreProperties>
</file>